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4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81" r:id="rId7"/>
    <p:sldId id="288" r:id="rId8"/>
    <p:sldId id="280" r:id="rId9"/>
    <p:sldId id="286" r:id="rId10"/>
    <p:sldId id="287" r:id="rId11"/>
    <p:sldId id="289" r:id="rId12"/>
    <p:sldId id="285" r:id="rId13"/>
    <p:sldId id="283" r:id="rId14"/>
    <p:sldId id="284" r:id="rId1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2BB8C-4B77-44F3-A475-DF0DAE05C1F7}" v="4" dt="2021-03-01T10:59:40.61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562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CD18F84-7B20-4CDD-AA0D-A6682D8D1F74}" type="datetime1">
              <a:rPr lang="nl-NL" smtClean="0">
                <a:solidFill>
                  <a:schemeClr val="tx2"/>
                </a:solidFill>
              </a:rPr>
              <a:t>1-3-2021</a:t>
            </a:fld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nl-NL" smtClean="0">
                <a:solidFill>
                  <a:schemeClr val="tx2"/>
                </a:solidFill>
              </a:rPr>
              <a:pPr algn="r" rtl="0"/>
              <a:t>‹nr.›</a:t>
            </a:fld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78E964FA-0371-4BB7-869F-B28D95075428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A3F5-0270-4413-8460-5EFAF1E20D74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8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A3F5-0270-4413-8460-5EFAF1E20D74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58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A3F5-0270-4413-8460-5EFAF1E20D74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67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6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2" y="1845734"/>
            <a:ext cx="4936474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A3F5-0270-4413-8460-5EFAF1E20D74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36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A3F5-0270-4413-8460-5EFAF1E20D74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154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5CAF-2163-4435-8089-966DE55FD603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572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265E-6F4E-4FE4-8DA9-61BA5F934E17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78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6EE5A3F5-0270-4413-8460-5EFAF1E20D74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950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886F-DA1E-4494-9281-1EAD0564891B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091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1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E5A3F5-0270-4413-8460-5EFAF1E20D74}" type="datetime1">
              <a:rPr lang="nl-NL" smtClean="0"/>
              <a:pPr/>
              <a:t>1-3-2021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34934B1-9DAC-4D50-A6CC-95723A2FE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763"/>
          <a:stretch/>
        </p:blipFill>
        <p:spPr>
          <a:xfrm>
            <a:off x="20" y="-203190"/>
            <a:ext cx="12188805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FFFFFF"/>
                </a:solidFill>
              </a:rPr>
              <a:t>OMVM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FFFFFF"/>
                </a:solidFill>
              </a:rPr>
              <a:t>Annamieke Noordbruis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CBAFF-73B9-4418-B4D8-2EC4D628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015" y="404664"/>
            <a:ext cx="5125836" cy="1450757"/>
          </a:xfrm>
        </p:spPr>
        <p:txBody>
          <a:bodyPr>
            <a:normAutofit/>
          </a:bodyPr>
          <a:lstStyle/>
          <a:p>
            <a:r>
              <a:rPr lang="nl-NL" dirty="0"/>
              <a:t>Ervaringen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383A15-E313-4F5C-A45E-52885CC0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014" y="2198914"/>
            <a:ext cx="5125837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Schrijf op: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Hoe vond je deze manier van les krijgen?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Wat ging er goed?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Wat moet er de volgende keer anders?</a:t>
            </a:r>
          </a:p>
          <a:p>
            <a:pPr marL="0" indent="0">
              <a:buNone/>
            </a:pPr>
            <a:r>
              <a:rPr lang="nl-NL" dirty="0"/>
              <a:t>Stuur deze informatie in een foto naar mij!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86F43F-B773-42B2-B554-47CC7B15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4" y="645106"/>
            <a:ext cx="524774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CBAFF-73B9-4418-B4D8-2EC4D628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88" y="642257"/>
            <a:ext cx="3416787" cy="5226837"/>
          </a:xfrm>
        </p:spPr>
        <p:txBody>
          <a:bodyPr anchor="t">
            <a:normAutofit/>
          </a:bodyPr>
          <a:lstStyle/>
          <a:p>
            <a:r>
              <a:rPr lang="nl-NL" dirty="0"/>
              <a:t>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383A15-E313-4F5C-A45E-52885CC0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486" y="2213271"/>
            <a:ext cx="6845334" cy="3320143"/>
          </a:xfrm>
        </p:spPr>
        <p:txBody>
          <a:bodyPr>
            <a:normAutofit/>
          </a:bodyPr>
          <a:lstStyle/>
          <a:p>
            <a:r>
              <a:rPr lang="nl-NL" dirty="0"/>
              <a:t>Onderwerp naar jullie wens!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0BFD18-A32B-4AD3-87F5-BD084F99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1340768"/>
            <a:ext cx="2813474" cy="16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/>
              <a:t>Vooraf...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096993" y="1845734"/>
            <a:ext cx="6453306" cy="402336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l-NL" dirty="0"/>
              <a:t>Afspraken: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nl-NL" dirty="0"/>
              <a:t>Zet je microfoon uit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nl-NL" dirty="0"/>
              <a:t>Zet je camera uit bij een slechte verbinding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nl-NL" dirty="0"/>
              <a:t>Praat niet door elkaar heen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b="1" dirty="0"/>
              <a:t>Foto’s of video delen is niet toegestaan!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nl-NL" dirty="0"/>
          </a:p>
        </p:txBody>
      </p:sp>
      <p:pic>
        <p:nvPicPr>
          <p:cNvPr id="2" name="Afbeelding 1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EB75EFAD-5979-4363-8822-D515DD1D8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22" y="1916318"/>
            <a:ext cx="27768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CBAFF-73B9-4418-B4D8-2EC4D628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672" y="905933"/>
            <a:ext cx="6658356" cy="965200"/>
          </a:xfrm>
        </p:spPr>
        <p:txBody>
          <a:bodyPr>
            <a:normAutofit/>
          </a:bodyPr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383A15-E313-4F5C-A45E-52885CC0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671" y="1998133"/>
            <a:ext cx="6658356" cy="37930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Terugblik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Doelen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Theorie grensoverschrijdend gedrag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Aan de slag!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Afronding 14.30 uur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2D5322-D9B3-4C65-9416-63E72420C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01" y="1616536"/>
            <a:ext cx="3631843" cy="36318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286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132669-1728-494D-9B3C-562DA398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438" y="634946"/>
            <a:ext cx="3689296" cy="1450757"/>
          </a:xfrm>
        </p:spPr>
        <p:txBody>
          <a:bodyPr>
            <a:normAutofit/>
          </a:bodyPr>
          <a:lstStyle/>
          <a:p>
            <a:r>
              <a:rPr lang="nl-NL" dirty="0"/>
              <a:t>Voor de vakantie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ADA79D-9C8D-4AEA-94F7-1E30259B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3" y="2140194"/>
            <a:ext cx="6908002" cy="23141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0087" y="2085703"/>
            <a:ext cx="35652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A6A77A-4B2B-436F-8BF5-EB295139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7438" y="2198914"/>
            <a:ext cx="3689296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Rolmodel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Normen en waarden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Culturen en subculturen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Stereotypering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Reflecteren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13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Doel van de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Je kan vertellen wat grensoverschrijdend gedrag is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Je kan voorbeelden noemen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Je kan vertellen hoe je hulp inschakelt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8ADB4-CEF6-4618-82C3-3DBBC0E83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01"/>
          <a:stretch/>
        </p:blipFill>
        <p:spPr>
          <a:xfrm>
            <a:off x="457080" y="3094455"/>
            <a:ext cx="3199567" cy="176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3EF4A-F3CB-4796-845C-6113BC1E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Grensoverschrijdend 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36D6D7-CA88-4B1C-A67C-7DD5865B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3" y="1845734"/>
            <a:ext cx="645330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Overeenkomst | verschil in macht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Weinig weerstand bieden… 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Seksueel misbruik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Huiselijk geweld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Kinder-/ouderenmishandeling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48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3EF4A-F3CB-4796-845C-6113BC1E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Grensoverschrijdend 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36D6D7-CA88-4B1C-A67C-7DD5865B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3" y="1845734"/>
            <a:ext cx="645330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Andere gedragingen: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/>
              <a:t> Verwaarlozen en onthouden van zorg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/>
              <a:t> Fysiek of verbaal agressief gedrag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/>
              <a:t> Discriminatie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/>
              <a:t> Financiële en materiele uitbuiting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/>
              <a:t> Psychologisch misbruik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30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70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E7B9C9-7ACE-42F2-9541-7770AA2E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015" y="634946"/>
            <a:ext cx="5125836" cy="1450757"/>
          </a:xfrm>
        </p:spPr>
        <p:txBody>
          <a:bodyPr>
            <a:normAutofit/>
          </a:bodyPr>
          <a:lstStyle/>
          <a:p>
            <a:r>
              <a:rPr lang="nl-NL"/>
              <a:t>Maar wat doe je?</a:t>
            </a:r>
            <a:endParaRPr lang="nl-NL" dirty="0"/>
          </a:p>
        </p:txBody>
      </p:sp>
      <p:pic>
        <p:nvPicPr>
          <p:cNvPr id="1026" name="Picture 2" descr="Ga in gesprek over wat je ziet | Partnermishandeling | Ik vermoed huiselijk  geweld">
            <a:extLst>
              <a:ext uri="{FF2B5EF4-FFF2-40B4-BE49-F238E27FC236}">
                <a16:creationId xmlns:a16="http://schemas.microsoft.com/office/drawing/2014/main" id="{D75F43AD-4400-4C34-8F95-33106CDB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024" y="1449973"/>
            <a:ext cx="5450207" cy="36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3" name="Straight Connector 72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0014" y="2086188"/>
            <a:ext cx="474757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B2829D-351D-423F-A071-2E29088C8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014" y="2198914"/>
            <a:ext cx="512583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/>
              <a:t> Ga in gesprek! Praat erover…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/>
              <a:t> Vertrouwenspersoon of je werkgever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/>
              <a:t> Huisarts</a:t>
            </a:r>
            <a:endParaRPr lang="nl-NL" dirty="0"/>
          </a:p>
        </p:txBody>
      </p:sp>
      <p:sp>
        <p:nvSpPr>
          <p:cNvPr id="1044" name="Rectangle 74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Rectangle 76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673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A703D-E81B-40B0-B609-0864C0A1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De opdracht:</a:t>
            </a:r>
            <a:endParaRPr lang="nl-NL" b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B0F2AA-4B50-4EF0-9B0D-E6ACE48B6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Wikiwijs: </a:t>
            </a:r>
          </a:p>
          <a:p>
            <a:r>
              <a:rPr lang="nl-NL" sz="2800" dirty="0"/>
              <a:t>Grensoverschrijdend gedrag </a:t>
            </a:r>
          </a:p>
          <a:p>
            <a:endParaRPr lang="nl-NL" sz="2800" dirty="0"/>
          </a:p>
          <a:p>
            <a:r>
              <a:rPr lang="nl-NL" sz="2800" dirty="0"/>
              <a:t>14.30 afronden online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A73B7E-11C1-43D5-94C7-5371643A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952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h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81A23DE8F13041AE1F0A97A9492DAF" ma:contentTypeVersion="8" ma:contentTypeDescription="Een nieuw document maken." ma:contentTypeScope="" ma:versionID="3cb0c135c8307c9fcfd7bf54b05a7d5f">
  <xsd:schema xmlns:xsd="http://www.w3.org/2001/XMLSchema" xmlns:xs="http://www.w3.org/2001/XMLSchema" xmlns:p="http://schemas.microsoft.com/office/2006/metadata/properties" xmlns:ns3="6bf74528-cfc6-4c70-a5d8-76bdffcb05bc" xmlns:ns4="fe31c46a-016f-4dda-b64d-69e114ff8699" targetNamespace="http://schemas.microsoft.com/office/2006/metadata/properties" ma:root="true" ma:fieldsID="1a914631472e52149df8dbcc7248e57e" ns3:_="" ns4:_="">
    <xsd:import namespace="6bf74528-cfc6-4c70-a5d8-76bdffcb05bc"/>
    <xsd:import namespace="fe31c46a-016f-4dda-b64d-69e114ff86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74528-cfc6-4c70-a5d8-76bdffcb05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1c46a-016f-4dda-b64d-69e114ff86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fe31c46a-016f-4dda-b64d-69e114ff8699"/>
    <ds:schemaRef ds:uri="http://schemas.microsoft.com/office/infopath/2007/PartnerControls"/>
    <ds:schemaRef ds:uri="6bf74528-cfc6-4c70-a5d8-76bdffcb05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581FAF-C787-4068-B403-806CEE84B4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03547-6F67-4DD3-A8D4-F65BA48B7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74528-cfc6-4c70-a5d8-76bdffcb05bc"/>
    <ds:schemaRef ds:uri="fe31c46a-016f-4dda-b64d-69e114ff86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217</Words>
  <Application>Microsoft Office PowerPoint</Application>
  <PresentationFormat>Aangepast</PresentationFormat>
  <Paragraphs>56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Terugblik</vt:lpstr>
      <vt:lpstr>OMVM</vt:lpstr>
      <vt:lpstr>Vooraf...</vt:lpstr>
      <vt:lpstr>Planning</vt:lpstr>
      <vt:lpstr>Voor de vakantie </vt:lpstr>
      <vt:lpstr>Doel van de les</vt:lpstr>
      <vt:lpstr>Grensoverschrijdend gedrag </vt:lpstr>
      <vt:lpstr>Grensoverschrijdend gedrag </vt:lpstr>
      <vt:lpstr>Maar wat doe je?</vt:lpstr>
      <vt:lpstr>De opdracht:</vt:lpstr>
      <vt:lpstr>Ervaringen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2020-03-31T08:29:20Z</dcterms:created>
  <dcterms:modified xsi:type="dcterms:W3CDTF">2021-03-01T12:29:23Z</dcterms:modified>
</cp:coreProperties>
</file>